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F75EA-BCC1-4C97-B7ED-5EEE7CB7CF33}" type="datetimeFigureOut">
              <a:rPr lang="es-MX" smtClean="0"/>
              <a:t>11/02/2015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B87C-C20F-4914-9C95-B306A9F43E6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968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F75EA-BCC1-4C97-B7ED-5EEE7CB7CF33}" type="datetimeFigureOut">
              <a:rPr lang="es-MX" smtClean="0"/>
              <a:t>11/02/2015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B87C-C20F-4914-9C95-B306A9F43E6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198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F75EA-BCC1-4C97-B7ED-5EEE7CB7CF33}" type="datetimeFigureOut">
              <a:rPr lang="es-MX" smtClean="0"/>
              <a:t>11/02/2015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B87C-C20F-4914-9C95-B306A9F43E6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5758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F75EA-BCC1-4C97-B7ED-5EEE7CB7CF33}" type="datetimeFigureOut">
              <a:rPr lang="es-MX" smtClean="0"/>
              <a:t>11/02/2015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B87C-C20F-4914-9C95-B306A9F43E6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9799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F75EA-BCC1-4C97-B7ED-5EEE7CB7CF33}" type="datetimeFigureOut">
              <a:rPr lang="es-MX" smtClean="0"/>
              <a:t>11/02/2015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B87C-C20F-4914-9C95-B306A9F43E6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3509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F75EA-BCC1-4C97-B7ED-5EEE7CB7CF33}" type="datetimeFigureOut">
              <a:rPr lang="es-MX" smtClean="0"/>
              <a:t>11/02/2015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B87C-C20F-4914-9C95-B306A9F43E6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78247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F75EA-BCC1-4C97-B7ED-5EEE7CB7CF33}" type="datetimeFigureOut">
              <a:rPr lang="es-MX" smtClean="0"/>
              <a:t>11/02/2015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B87C-C20F-4914-9C95-B306A9F43E6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439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F75EA-BCC1-4C97-B7ED-5EEE7CB7CF33}" type="datetimeFigureOut">
              <a:rPr lang="es-MX" smtClean="0"/>
              <a:t>11/02/2015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B87C-C20F-4914-9C95-B306A9F43E6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8969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F75EA-BCC1-4C97-B7ED-5EEE7CB7CF33}" type="datetimeFigureOut">
              <a:rPr lang="es-MX" smtClean="0"/>
              <a:t>11/02/2015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B87C-C20F-4914-9C95-B306A9F43E6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19964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F75EA-BCC1-4C97-B7ED-5EEE7CB7CF33}" type="datetimeFigureOut">
              <a:rPr lang="es-MX" smtClean="0"/>
              <a:t>11/02/2015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B87C-C20F-4914-9C95-B306A9F43E6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42819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F75EA-BCC1-4C97-B7ED-5EEE7CB7CF33}" type="datetimeFigureOut">
              <a:rPr lang="es-MX" smtClean="0"/>
              <a:t>11/02/2015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3B87C-C20F-4914-9C95-B306A9F43E6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82214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F75EA-BCC1-4C97-B7ED-5EEE7CB7CF33}" type="datetimeFigureOut">
              <a:rPr lang="es-MX" smtClean="0"/>
              <a:t>11/02/2015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3B87C-C20F-4914-9C95-B306A9F43E6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4376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Formato de un </a:t>
            </a:r>
            <a:r>
              <a:rPr lang="es-MX" dirty="0" err="1" smtClean="0"/>
              <a:t>docuento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52103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Temas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MX" dirty="0" smtClean="0"/>
              <a:t>Nos permiten asignar a todo un documento una combinación predefinida de colores, fuetes y efectos con un aspecto profesional.</a:t>
            </a:r>
            <a:endParaRPr lang="es-MX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692263"/>
            <a:ext cx="7980189" cy="1345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490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Bordes y Sombreado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268760"/>
            <a:ext cx="8928992" cy="5400600"/>
          </a:xfrm>
        </p:spPr>
        <p:txBody>
          <a:bodyPr/>
          <a:lstStyle/>
          <a:p>
            <a:pPr marL="0" indent="0">
              <a:buNone/>
            </a:pPr>
            <a:r>
              <a:rPr lang="es-MX" dirty="0" smtClean="0"/>
              <a:t>Esta herramienta es útil</a:t>
            </a:r>
          </a:p>
          <a:p>
            <a:pPr marL="0" indent="0">
              <a:buNone/>
            </a:pPr>
            <a:r>
              <a:rPr lang="es-MX" dirty="0" smtClean="0"/>
              <a:t>para enmarcar o resaltar </a:t>
            </a:r>
          </a:p>
          <a:p>
            <a:pPr marL="0" indent="0">
              <a:buNone/>
            </a:pPr>
            <a:r>
              <a:rPr lang="es-MX" dirty="0" smtClean="0"/>
              <a:t>párrafos y otros </a:t>
            </a:r>
          </a:p>
          <a:p>
            <a:pPr marL="0" indent="0">
              <a:buNone/>
            </a:pPr>
            <a:r>
              <a:rPr lang="es-MX" dirty="0" smtClean="0"/>
              <a:t>elementos de un </a:t>
            </a:r>
          </a:p>
          <a:p>
            <a:pPr marL="0" indent="0">
              <a:buNone/>
            </a:pPr>
            <a:r>
              <a:rPr lang="es-MX" dirty="0" smtClean="0"/>
              <a:t>documento para lograr</a:t>
            </a:r>
          </a:p>
          <a:p>
            <a:pPr marL="0" indent="0">
              <a:buNone/>
            </a:pPr>
            <a:r>
              <a:rPr lang="es-MX" dirty="0" smtClean="0"/>
              <a:t>beneficios en la </a:t>
            </a:r>
          </a:p>
          <a:p>
            <a:pPr marL="0" indent="0">
              <a:buNone/>
            </a:pPr>
            <a:r>
              <a:rPr lang="es-MX" dirty="0" smtClean="0"/>
              <a:t>presentación y calidad.</a:t>
            </a:r>
            <a:endParaRPr lang="es-MX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7919" y="1628800"/>
            <a:ext cx="5040560" cy="3793279"/>
          </a:xfrm>
          <a:prstGeom prst="rect">
            <a:avLst/>
          </a:prstGeom>
        </p:spPr>
      </p:pic>
      <p:sp>
        <p:nvSpPr>
          <p:cNvPr id="5" name="4 Rectángulo"/>
          <p:cNvSpPr/>
          <p:nvPr/>
        </p:nvSpPr>
        <p:spPr>
          <a:xfrm>
            <a:off x="4297919" y="2852936"/>
            <a:ext cx="2362313" cy="25691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6270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Cuadro de dialogo Bordes y Sombreado</a:t>
            </a:r>
            <a:endParaRPr lang="es-MX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2388295"/>
            <a:ext cx="5987718" cy="4469705"/>
          </a:xfrm>
        </p:spPr>
      </p:pic>
      <p:sp>
        <p:nvSpPr>
          <p:cNvPr id="25" name="24 CuadroTexto"/>
          <p:cNvSpPr txBox="1"/>
          <p:nvPr/>
        </p:nvSpPr>
        <p:spPr>
          <a:xfrm>
            <a:off x="476789" y="5013176"/>
            <a:ext cx="2589491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s-MX" dirty="0" smtClean="0"/>
              <a:t>La Pestaña Bordes</a:t>
            </a:r>
          </a:p>
          <a:p>
            <a:r>
              <a:rPr lang="es-MX" dirty="0" smtClean="0"/>
              <a:t>Asignamos color estilos a </a:t>
            </a:r>
          </a:p>
          <a:p>
            <a:r>
              <a:rPr lang="es-MX" dirty="0" smtClean="0"/>
              <a:t>Cuadro de texto</a:t>
            </a:r>
            <a:endParaRPr lang="es-MX" dirty="0"/>
          </a:p>
        </p:txBody>
      </p:sp>
      <p:sp>
        <p:nvSpPr>
          <p:cNvPr id="29" name="28 CuadroTexto"/>
          <p:cNvSpPr txBox="1"/>
          <p:nvPr/>
        </p:nvSpPr>
        <p:spPr>
          <a:xfrm>
            <a:off x="107504" y="1730425"/>
            <a:ext cx="2771400" cy="92333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s-MX" dirty="0" smtClean="0"/>
              <a:t>La pestaña Borde de pagina</a:t>
            </a:r>
          </a:p>
          <a:p>
            <a:r>
              <a:rPr lang="es-MX" dirty="0" smtClean="0"/>
              <a:t>Asigna estilos de bordes a </a:t>
            </a:r>
          </a:p>
          <a:p>
            <a:r>
              <a:rPr lang="es-MX" dirty="0" smtClean="0"/>
              <a:t>Todo nuestro documento.</a:t>
            </a:r>
            <a:endParaRPr lang="es-MX" dirty="0"/>
          </a:p>
        </p:txBody>
      </p:sp>
      <p:cxnSp>
        <p:nvCxnSpPr>
          <p:cNvPr id="30" name="29 Conector angular"/>
          <p:cNvCxnSpPr/>
          <p:nvPr/>
        </p:nvCxnSpPr>
        <p:spPr>
          <a:xfrm rot="5400000" flipH="1" flipV="1">
            <a:off x="1970094" y="3743418"/>
            <a:ext cx="1800200" cy="756084"/>
          </a:xfrm>
          <a:prstGeom prst="bentConnector3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34 Conector angular"/>
          <p:cNvCxnSpPr/>
          <p:nvPr/>
        </p:nvCxnSpPr>
        <p:spPr>
          <a:xfrm>
            <a:off x="2870194" y="1988840"/>
            <a:ext cx="1197751" cy="707307"/>
          </a:xfrm>
          <a:prstGeom prst="bentConnector3">
            <a:avLst>
              <a:gd name="adj1" fmla="val 50000"/>
            </a:avLst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7541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Encabezado y pie de pagina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340768"/>
            <a:ext cx="9036496" cy="5517232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¿Cuáles son los encabezados y pies de página?</a:t>
            </a:r>
          </a:p>
          <a:p>
            <a:pPr marL="0" indent="0">
              <a:buNone/>
            </a:pPr>
            <a:endParaRPr lang="es-ES" dirty="0" smtClean="0"/>
          </a:p>
          <a:p>
            <a:pPr marL="0" indent="0" algn="just">
              <a:buNone/>
            </a:pPr>
            <a:r>
              <a:rPr lang="es-ES" dirty="0" smtClean="0"/>
              <a:t>Un encabezado o pie de página es el texto o los gráficos que normalmente se imprimen en la parte superior o inferior de cada página de un documento. El encabezado se imprime en el margen superior; un pie de página se imprime en el margen inferior.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81768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¿Como hacer un encabezado o pie de pagina?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1411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dirty="0" smtClean="0"/>
              <a:t>Los encabezados y pies de página pueden ser tan sencillos como:</a:t>
            </a:r>
          </a:p>
          <a:p>
            <a:r>
              <a:rPr lang="es-ES" dirty="0" smtClean="0"/>
              <a:t>Título del documento y un número de página.</a:t>
            </a:r>
          </a:p>
          <a:p>
            <a:r>
              <a:rPr lang="es-ES" dirty="0" smtClean="0"/>
              <a:t>Encabezado o pie de página para páginas pares e impares. </a:t>
            </a:r>
          </a:p>
          <a:p>
            <a:r>
              <a:rPr lang="es-ES" dirty="0" smtClean="0"/>
              <a:t>Encabezado o pie de página para la primera página de un documento o sección.</a:t>
            </a:r>
          </a:p>
          <a:p>
            <a:pPr marL="0" indent="0">
              <a:buNone/>
            </a:pPr>
            <a:r>
              <a:rPr lang="es-ES" dirty="0" smtClean="0"/>
              <a:t> Si un documento se divide en secciones, puede utilizar diferentes encabezados y pies de página de cada sección.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65793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Cómo agregar o quitar los encabezados y pies de página</a:t>
            </a:r>
            <a:r>
              <a:rPr lang="es-MX" b="1" dirty="0" smtClean="0"/>
              <a:t/>
            </a:r>
            <a:br>
              <a:rPr lang="es-MX" b="1" dirty="0" smtClean="0"/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268760"/>
            <a:ext cx="8856984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 smtClean="0"/>
              <a:t>Para crear un encabezado o pie de página, </a:t>
            </a:r>
          </a:p>
          <a:p>
            <a:pPr algn="just"/>
            <a:r>
              <a:rPr lang="es-MX" dirty="0" smtClean="0"/>
              <a:t>En el menú </a:t>
            </a:r>
            <a:r>
              <a:rPr lang="es-MX" b="1" dirty="0" smtClean="0"/>
              <a:t>Insertar</a:t>
            </a:r>
            <a:r>
              <a:rPr lang="es-MX" dirty="0" smtClean="0"/>
              <a:t> , haga clic en </a:t>
            </a:r>
            <a:r>
              <a:rPr lang="es-MX" b="1" dirty="0" smtClean="0"/>
              <a:t>encabezado y pie de página</a:t>
            </a:r>
            <a:r>
              <a:rPr lang="es-MX" dirty="0" smtClean="0"/>
              <a:t>.</a:t>
            </a:r>
          </a:p>
          <a:p>
            <a:pPr algn="just"/>
            <a:r>
              <a:rPr lang="es-MX" dirty="0"/>
              <a:t>Para cambiar entre el encabezado y el pie de página, haga clic en el botón </a:t>
            </a:r>
            <a:r>
              <a:rPr lang="es-MX" b="1" dirty="0"/>
              <a:t>cambiar entre encabezado y pie de página</a:t>
            </a:r>
            <a:r>
              <a:rPr lang="es-MX" dirty="0"/>
              <a:t> en la barra de herramientas </a:t>
            </a:r>
            <a:r>
              <a:rPr lang="es-MX" b="1" dirty="0"/>
              <a:t>encabezado y pie de página</a:t>
            </a:r>
            <a:r>
              <a:rPr lang="es-MX" dirty="0"/>
              <a:t> .</a:t>
            </a:r>
          </a:p>
          <a:p>
            <a:endParaRPr lang="es-MX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5013176"/>
            <a:ext cx="8784976" cy="1584176"/>
          </a:xfrm>
          <a:prstGeom prst="rect">
            <a:avLst/>
          </a:prstGeom>
        </p:spPr>
      </p:pic>
      <p:sp>
        <p:nvSpPr>
          <p:cNvPr id="5" name="4 Rectángulo"/>
          <p:cNvSpPr/>
          <p:nvPr/>
        </p:nvSpPr>
        <p:spPr>
          <a:xfrm>
            <a:off x="6876256" y="5301208"/>
            <a:ext cx="2088232" cy="129614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8288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¿Cómo ingreso la fecha y hora del documento?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184576"/>
          </a:xfrm>
        </p:spPr>
        <p:txBody>
          <a:bodyPr/>
          <a:lstStyle/>
          <a:p>
            <a:pPr marL="0" indent="0" algn="just">
              <a:buNone/>
            </a:pPr>
            <a:r>
              <a:rPr lang="es-MX" dirty="0" smtClean="0"/>
              <a:t>Para ingresar la fecha y hora vamos a la ficha insertar, presionamos el comando fecha y hora del grupo texto, en el cuadro de dialogo seleccionamos los formatos disponibles y damos aceptar.</a:t>
            </a:r>
          </a:p>
          <a:p>
            <a:endParaRPr lang="es-MX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89040"/>
            <a:ext cx="9144000" cy="2088232"/>
          </a:xfrm>
          <a:prstGeom prst="rect">
            <a:avLst/>
          </a:prstGeom>
        </p:spPr>
      </p:pic>
      <p:sp>
        <p:nvSpPr>
          <p:cNvPr id="5" name="4 Rectángulo"/>
          <p:cNvSpPr/>
          <p:nvPr/>
        </p:nvSpPr>
        <p:spPr>
          <a:xfrm>
            <a:off x="7884368" y="4581128"/>
            <a:ext cx="1259632" cy="7200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Rectángulo"/>
          <p:cNvSpPr/>
          <p:nvPr/>
        </p:nvSpPr>
        <p:spPr>
          <a:xfrm>
            <a:off x="0" y="3789040"/>
            <a:ext cx="683568" cy="43204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772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772816"/>
            <a:ext cx="5970672" cy="4304159"/>
          </a:xfrm>
        </p:spPr>
      </p:pic>
    </p:spTree>
    <p:extLst>
      <p:ext uri="{BB962C8B-B14F-4D97-AF65-F5344CB8AC3E}">
        <p14:creationId xmlns:p14="http://schemas.microsoft.com/office/powerpoint/2010/main" val="29846515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337</Words>
  <Application>Microsoft Office PowerPoint</Application>
  <PresentationFormat>Presentación en pantalla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Formato de un docuento</vt:lpstr>
      <vt:lpstr>Temas</vt:lpstr>
      <vt:lpstr>Bordes y Sombreado</vt:lpstr>
      <vt:lpstr>Cuadro de dialogo Bordes y Sombreado</vt:lpstr>
      <vt:lpstr>Encabezado y pie de pagina</vt:lpstr>
      <vt:lpstr>¿Como hacer un encabezado o pie de pagina?</vt:lpstr>
      <vt:lpstr>Cómo agregar o quitar los encabezados y pies de página </vt:lpstr>
      <vt:lpstr>¿Cómo ingreso la fecha y hora del documento?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Formato de un docuento</dc:title>
  <dc:creator>Luz</dc:creator>
  <cp:lastModifiedBy>Luz</cp:lastModifiedBy>
  <cp:revision>9</cp:revision>
  <dcterms:created xsi:type="dcterms:W3CDTF">2015-02-11T17:43:33Z</dcterms:created>
  <dcterms:modified xsi:type="dcterms:W3CDTF">2015-02-11T18:34:04Z</dcterms:modified>
</cp:coreProperties>
</file>